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60" r:id="rId11"/>
    <p:sldId id="268" r:id="rId12"/>
    <p:sldId id="264" r:id="rId13"/>
    <p:sldId id="261" r:id="rId14"/>
    <p:sldId id="262" r:id="rId15"/>
    <p:sldId id="265" r:id="rId16"/>
    <p:sldId id="267" r:id="rId17"/>
    <p:sldId id="272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/>
    <p:restoredTop sz="94675"/>
  </p:normalViewPr>
  <p:slideViewPr>
    <p:cSldViewPr snapToGrid="0">
      <p:cViewPr varScale="1">
        <p:scale>
          <a:sx n="140" d="100"/>
          <a:sy n="140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B2B-4396-E13D-75E9-695458E0126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Diagrams for IFA with Passkey Autofill Workflow</a:t>
            </a:r>
          </a:p>
        </p:txBody>
      </p:sp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216152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41849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1463040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3622548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2802636" y="2496312"/>
            <a:ext cx="4572" cy="11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3924300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802635" y="250350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for username or passkey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Was username supplied or passkey login completed?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3"/>
            <a:endCxn id="5" idx="3"/>
          </p:cNvCxnSpPr>
          <p:nvPr/>
        </p:nvCxnSpPr>
        <p:spPr>
          <a:xfrm flipH="1">
            <a:off x="3118104" y="3000173"/>
            <a:ext cx="2816400" cy="1308175"/>
          </a:xfrm>
          <a:prstGeom prst="bentConnector3">
            <a:avLst>
              <a:gd name="adj1" fmla="val -8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5934504" y="2656801"/>
            <a:ext cx="101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Passkey login was completed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40885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for U/P login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Username supplied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48" idx="1"/>
            <a:endCxn id="22" idx="3"/>
          </p:cNvCxnSpPr>
          <p:nvPr/>
        </p:nvCxnSpPr>
        <p:spPr>
          <a:xfrm rot="10800000">
            <a:off x="3195828" y="3773425"/>
            <a:ext cx="10980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3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D2B34-5336-625E-09F2-78C9BBE9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3366718"/>
            <a:ext cx="4945936" cy="1620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25278-3720-8F1D-045F-4B778086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1"/>
          <a:stretch/>
        </p:blipFill>
        <p:spPr>
          <a:xfrm>
            <a:off x="2462214" y="3397999"/>
            <a:ext cx="3886200" cy="2289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A6CA5-D2A5-9A03-6132-DC684C66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3" y="3312509"/>
            <a:ext cx="1287551" cy="219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58537" y="36289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37071" y="4319868"/>
            <a:ext cx="419864" cy="306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075372" y="5287131"/>
            <a:ext cx="467678" cy="223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595620" y="4408473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D2CC7-AA87-5445-C280-36969BA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0" y="4345845"/>
            <a:ext cx="5821530" cy="352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9C1C9-B727-51A2-7EE7-666AEB2E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0" y="556921"/>
            <a:ext cx="1750760" cy="3174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4" y="1741807"/>
            <a:ext cx="1208959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489495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11082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480906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A8C5C-6378-E210-0893-C2E3D47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8" y="744986"/>
            <a:ext cx="7772400" cy="4702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4199900" y="2878385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057936" y="3068207"/>
            <a:ext cx="2892804" cy="3167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7950740" y="2827506"/>
            <a:ext cx="1809344" cy="544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5AF31-0602-DC82-8ACE-D9585A9A99E6}"/>
              </a:ext>
            </a:extLst>
          </p:cNvPr>
          <p:cNvSpPr/>
          <p:nvPr/>
        </p:nvSpPr>
        <p:spPr>
          <a:xfrm>
            <a:off x="6553199" y="5213274"/>
            <a:ext cx="1021405" cy="233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8264-FCE3-253D-CD0B-3440FFF7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3835125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24811" y="3792094"/>
            <a:ext cx="2232144" cy="442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7E08-E18B-37AA-C2E8-BE4EA6D6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3"/>
          <a:stretch/>
        </p:blipFill>
        <p:spPr>
          <a:xfrm>
            <a:off x="2280655" y="1001550"/>
            <a:ext cx="3317770" cy="1002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5C5-1AF8-EC96-730E-A49F9BD8EB01}"/>
              </a:ext>
            </a:extLst>
          </p:cNvPr>
          <p:cNvSpPr/>
          <p:nvPr/>
        </p:nvSpPr>
        <p:spPr>
          <a:xfrm>
            <a:off x="2398224" y="1386120"/>
            <a:ext cx="961061" cy="254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283B-0A5E-1E65-6E75-08B94DE6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44" y="2420222"/>
            <a:ext cx="1122593" cy="86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4249A-31E3-F05C-D3C3-456CB285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61360"/>
            <a:ext cx="3459480" cy="247275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3CD1D48-410E-0163-B106-4CC0EFED0441}"/>
              </a:ext>
            </a:extLst>
          </p:cNvPr>
          <p:cNvSpPr/>
          <p:nvPr/>
        </p:nvSpPr>
        <p:spPr>
          <a:xfrm>
            <a:off x="3793490" y="1963565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EC70A88-89A6-F3DA-7FA3-2B1FE7E366CE}"/>
              </a:ext>
            </a:extLst>
          </p:cNvPr>
          <p:cNvSpPr/>
          <p:nvPr/>
        </p:nvSpPr>
        <p:spPr>
          <a:xfrm>
            <a:off x="3793490" y="3310090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103</Words>
  <Application>Microsoft Macintosh PowerPoint</Application>
  <PresentationFormat>Widescreen</PresentationFormat>
  <Paragraphs>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16</cp:revision>
  <dcterms:created xsi:type="dcterms:W3CDTF">2023-11-07T01:06:01Z</dcterms:created>
  <dcterms:modified xsi:type="dcterms:W3CDTF">2023-11-16T02:46:30Z</dcterms:modified>
</cp:coreProperties>
</file>